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embeddedFontLst>
    <p:embeddedFont>
      <p:font typeface="Inter" panose="020B0604020202020204" charset="0"/>
      <p:regular r:id="rId7"/>
      <p:bold r:id="rId8"/>
      <p:italic r:id="rId9"/>
      <p:boldItalic r:id="rId10"/>
    </p:embeddedFont>
    <p:embeddedFont>
      <p:font typeface="Inter Medium" panose="020B0604020202020204" charset="0"/>
      <p:regular r:id="rId11"/>
      <p:bold r:id="rId12"/>
      <p:italic r:id="rId13"/>
      <p:boldItalic r:id="rId14"/>
    </p:embeddedFont>
    <p:embeddedFont>
      <p:font typeface="Inter SemiBold" panose="020B0604020202020204" charset="0"/>
      <p:regular r:id="rId15"/>
      <p:bold r:id="rId16"/>
      <p:italic r:id="rId17"/>
      <p:boldItalic r:id="rId18"/>
    </p:embeddedFont>
    <p:embeddedFont>
      <p:font typeface="Play" panose="020B0604020202020204" charset="0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wp9eSxodF4gksWzaJN2GT8+Jb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a Sofia Dias" userId="7ae71822-4520-4a80-b475-4d0b349fb123" providerId="ADAL" clId="{8CE651E3-6978-40B7-B9D9-CBA3B0B417D2}"/>
    <pc:docChg chg="modSld">
      <pc:chgData name="Dora Sofia Dias" userId="7ae71822-4520-4a80-b475-4d0b349fb123" providerId="ADAL" clId="{8CE651E3-6978-40B7-B9D9-CBA3B0B417D2}" dt="2025-04-09T09:37:44.036" v="31" actId="1037"/>
      <pc:docMkLst>
        <pc:docMk/>
      </pc:docMkLst>
      <pc:sldChg chg="modSp mod">
        <pc:chgData name="Dora Sofia Dias" userId="7ae71822-4520-4a80-b475-4d0b349fb123" providerId="ADAL" clId="{8CE651E3-6978-40B7-B9D9-CBA3B0B417D2}" dt="2025-04-09T09:37:44.036" v="31" actId="1037"/>
        <pc:sldMkLst>
          <pc:docMk/>
          <pc:sldMk cId="0" sldId="256"/>
        </pc:sldMkLst>
        <pc:spChg chg="mod">
          <ac:chgData name="Dora Sofia Dias" userId="7ae71822-4520-4a80-b475-4d0b349fb123" providerId="ADAL" clId="{8CE651E3-6978-40B7-B9D9-CBA3B0B417D2}" dt="2025-04-09T09:37:44.036" v="31" actId="1037"/>
          <ac:spMkLst>
            <pc:docMk/>
            <pc:sldMk cId="0" sldId="256"/>
            <ac:spMk id="18" creationId="{BB99C359-B4F4-B7C6-C444-5C8D999C1D13}"/>
          </ac:spMkLst>
        </pc:spChg>
        <pc:spChg chg="mod">
          <ac:chgData name="Dora Sofia Dias" userId="7ae71822-4520-4a80-b475-4d0b349fb123" providerId="ADAL" clId="{8CE651E3-6978-40B7-B9D9-CBA3B0B417D2}" dt="2025-04-09T09:21:30.259" v="1" actId="1036"/>
          <ac:spMkLst>
            <pc:docMk/>
            <pc:sldMk cId="0" sldId="256"/>
            <ac:spMk id="61" creationId="{12A7B4F4-D8DA-F255-645D-796080086196}"/>
          </ac:spMkLst>
        </pc:spChg>
      </pc:sldChg>
    </pc:docChg>
  </pc:docChgLst>
  <pc:docChgLst>
    <pc:chgData name="Dora Sofia Dias" userId="7ae71822-4520-4a80-b475-4d0b349fb123" providerId="ADAL" clId="{062754AB-7D5D-4690-892E-4B799AA848A0}"/>
    <pc:docChg chg="undo custSel modSld">
      <pc:chgData name="Dora Sofia Dias" userId="7ae71822-4520-4a80-b475-4d0b349fb123" providerId="ADAL" clId="{062754AB-7D5D-4690-892E-4B799AA848A0}" dt="2025-04-07T15:41:50.128" v="962" actId="1076"/>
      <pc:docMkLst>
        <pc:docMk/>
      </pc:docMkLst>
      <pc:sldChg chg="addSp delSp modSp mod modAnim">
        <pc:chgData name="Dora Sofia Dias" userId="7ae71822-4520-4a80-b475-4d0b349fb123" providerId="ADAL" clId="{062754AB-7D5D-4690-892E-4B799AA848A0}" dt="2025-04-07T15:41:50.128" v="962" actId="1076"/>
        <pc:sldMkLst>
          <pc:docMk/>
          <pc:sldMk cId="0" sldId="256"/>
        </pc:sldMkLst>
        <pc:spChg chg="add mod">
          <ac:chgData name="Dora Sofia Dias" userId="7ae71822-4520-4a80-b475-4d0b349fb123" providerId="ADAL" clId="{062754AB-7D5D-4690-892E-4B799AA848A0}" dt="2025-04-07T13:48:13.319" v="335" actId="1076"/>
          <ac:spMkLst>
            <pc:docMk/>
            <pc:sldMk cId="0" sldId="256"/>
            <ac:spMk id="2" creationId="{32C36A67-1D1C-EA10-D168-61EC39392F02}"/>
          </ac:spMkLst>
        </pc:spChg>
        <pc:spChg chg="add mod">
          <ac:chgData name="Dora Sofia Dias" userId="7ae71822-4520-4a80-b475-4d0b349fb123" providerId="ADAL" clId="{062754AB-7D5D-4690-892E-4B799AA848A0}" dt="2025-04-07T12:02:18.222" v="129" actId="1076"/>
          <ac:spMkLst>
            <pc:docMk/>
            <pc:sldMk cId="0" sldId="256"/>
            <ac:spMk id="5" creationId="{3593CE8E-13C5-1B36-EB7E-15BBC4CA90FB}"/>
          </ac:spMkLst>
        </pc:spChg>
        <pc:spChg chg="add mod">
          <ac:chgData name="Dora Sofia Dias" userId="7ae71822-4520-4a80-b475-4d0b349fb123" providerId="ADAL" clId="{062754AB-7D5D-4690-892E-4B799AA848A0}" dt="2025-04-07T12:01:31.513" v="124" actId="1076"/>
          <ac:spMkLst>
            <pc:docMk/>
            <pc:sldMk cId="0" sldId="256"/>
            <ac:spMk id="8" creationId="{E60970CE-D937-AC81-D4BE-8A0DA6DC3C98}"/>
          </ac:spMkLst>
        </pc:spChg>
        <pc:spChg chg="add mod">
          <ac:chgData name="Dora Sofia Dias" userId="7ae71822-4520-4a80-b475-4d0b349fb123" providerId="ADAL" clId="{062754AB-7D5D-4690-892E-4B799AA848A0}" dt="2025-04-07T14:50:27.092" v="678" actId="114"/>
          <ac:spMkLst>
            <pc:docMk/>
            <pc:sldMk cId="0" sldId="256"/>
            <ac:spMk id="18" creationId="{BB99C359-B4F4-B7C6-C444-5C8D999C1D13}"/>
          </ac:spMkLst>
        </pc:spChg>
        <pc:spChg chg="add mod">
          <ac:chgData name="Dora Sofia Dias" userId="7ae71822-4520-4a80-b475-4d0b349fb123" providerId="ADAL" clId="{062754AB-7D5D-4690-892E-4B799AA848A0}" dt="2025-04-07T13:48:00.660" v="332" actId="164"/>
          <ac:spMkLst>
            <pc:docMk/>
            <pc:sldMk cId="0" sldId="256"/>
            <ac:spMk id="19" creationId="{EA1F09B3-687C-8576-A491-F5B716676CBC}"/>
          </ac:spMkLst>
        </pc:spChg>
        <pc:spChg chg="add mod">
          <ac:chgData name="Dora Sofia Dias" userId="7ae71822-4520-4a80-b475-4d0b349fb123" providerId="ADAL" clId="{062754AB-7D5D-4690-892E-4B799AA848A0}" dt="2025-04-07T13:47:20.043" v="327" actId="164"/>
          <ac:spMkLst>
            <pc:docMk/>
            <pc:sldMk cId="0" sldId="256"/>
            <ac:spMk id="23" creationId="{A24E274B-7F32-C24F-F5A3-DC7F1C3139B5}"/>
          </ac:spMkLst>
        </pc:spChg>
        <pc:spChg chg="add mod">
          <ac:chgData name="Dora Sofia Dias" userId="7ae71822-4520-4a80-b475-4d0b349fb123" providerId="ADAL" clId="{062754AB-7D5D-4690-892E-4B799AA848A0}" dt="2025-04-07T13:58:31.414" v="368" actId="404"/>
          <ac:spMkLst>
            <pc:docMk/>
            <pc:sldMk cId="0" sldId="256"/>
            <ac:spMk id="26" creationId="{73AFFCEE-297C-0F0C-09DD-6C9F72A3B6D9}"/>
          </ac:spMkLst>
        </pc:spChg>
        <pc:spChg chg="add mod">
          <ac:chgData name="Dora Sofia Dias" userId="7ae71822-4520-4a80-b475-4d0b349fb123" providerId="ADAL" clId="{062754AB-7D5D-4690-892E-4B799AA848A0}" dt="2025-04-07T15:38:12.572" v="933" actId="1076"/>
          <ac:spMkLst>
            <pc:docMk/>
            <pc:sldMk cId="0" sldId="256"/>
            <ac:spMk id="30" creationId="{49987DAD-CB78-DB99-4C20-57960840F5A6}"/>
          </ac:spMkLst>
        </pc:spChg>
        <pc:spChg chg="add mod">
          <ac:chgData name="Dora Sofia Dias" userId="7ae71822-4520-4a80-b475-4d0b349fb123" providerId="ADAL" clId="{062754AB-7D5D-4690-892E-4B799AA848A0}" dt="2025-04-07T14:32:58.176" v="572" actId="20577"/>
          <ac:spMkLst>
            <pc:docMk/>
            <pc:sldMk cId="0" sldId="256"/>
            <ac:spMk id="35" creationId="{09E5AB3F-27D8-4B99-0137-AF03F728FB75}"/>
          </ac:spMkLst>
        </pc:spChg>
        <pc:spChg chg="add mod">
          <ac:chgData name="Dora Sofia Dias" userId="7ae71822-4520-4a80-b475-4d0b349fb123" providerId="ADAL" clId="{062754AB-7D5D-4690-892E-4B799AA848A0}" dt="2025-04-07T14:54:18.202" v="729" actId="14100"/>
          <ac:spMkLst>
            <pc:docMk/>
            <pc:sldMk cId="0" sldId="256"/>
            <ac:spMk id="56" creationId="{6EBEBC0D-E972-76DB-ECE8-4035D5FF34A0}"/>
          </ac:spMkLst>
        </pc:spChg>
        <pc:spChg chg="add mod">
          <ac:chgData name="Dora Sofia Dias" userId="7ae71822-4520-4a80-b475-4d0b349fb123" providerId="ADAL" clId="{062754AB-7D5D-4690-892E-4B799AA848A0}" dt="2025-04-07T15:38:27.997" v="936" actId="1076"/>
          <ac:spMkLst>
            <pc:docMk/>
            <pc:sldMk cId="0" sldId="256"/>
            <ac:spMk id="58" creationId="{469B539A-70B8-BE11-05D6-E155DAB5E593}"/>
          </ac:spMkLst>
        </pc:spChg>
        <pc:spChg chg="add mod">
          <ac:chgData name="Dora Sofia Dias" userId="7ae71822-4520-4a80-b475-4d0b349fb123" providerId="ADAL" clId="{062754AB-7D5D-4690-892E-4B799AA848A0}" dt="2025-04-07T15:38:32.377" v="938" actId="1076"/>
          <ac:spMkLst>
            <pc:docMk/>
            <pc:sldMk cId="0" sldId="256"/>
            <ac:spMk id="59" creationId="{6A1AB246-A8D2-856C-521D-B7BD20175A04}"/>
          </ac:spMkLst>
        </pc:spChg>
        <pc:spChg chg="add mod">
          <ac:chgData name="Dora Sofia Dias" userId="7ae71822-4520-4a80-b475-4d0b349fb123" providerId="ADAL" clId="{062754AB-7D5D-4690-892E-4B799AA848A0}" dt="2025-04-07T15:39:13.877" v="945" actId="1076"/>
          <ac:spMkLst>
            <pc:docMk/>
            <pc:sldMk cId="0" sldId="256"/>
            <ac:spMk id="60" creationId="{0336274D-33D3-6CA8-93BC-4CF687768F84}"/>
          </ac:spMkLst>
        </pc:spChg>
        <pc:spChg chg="add mod">
          <ac:chgData name="Dora Sofia Dias" userId="7ae71822-4520-4a80-b475-4d0b349fb123" providerId="ADAL" clId="{062754AB-7D5D-4690-892E-4B799AA848A0}" dt="2025-04-07T15:38:30.275" v="937" actId="1076"/>
          <ac:spMkLst>
            <pc:docMk/>
            <pc:sldMk cId="0" sldId="256"/>
            <ac:spMk id="61" creationId="{12A7B4F4-D8DA-F255-645D-796080086196}"/>
          </ac:spMkLst>
        </pc:spChg>
        <pc:grpChg chg="add mod">
          <ac:chgData name="Dora Sofia Dias" userId="7ae71822-4520-4a80-b475-4d0b349fb123" providerId="ADAL" clId="{062754AB-7D5D-4690-892E-4B799AA848A0}" dt="2025-04-07T12:08:42.073" v="146" actId="164"/>
          <ac:grpSpMkLst>
            <pc:docMk/>
            <pc:sldMk cId="0" sldId="256"/>
            <ac:grpSpMk id="9" creationId="{3731544A-8BFC-F47C-E7A5-F4B850164460}"/>
          </ac:grpSpMkLst>
        </pc:grpChg>
        <pc:grpChg chg="add mod">
          <ac:chgData name="Dora Sofia Dias" userId="7ae71822-4520-4a80-b475-4d0b349fb123" providerId="ADAL" clId="{062754AB-7D5D-4690-892E-4B799AA848A0}" dt="2025-04-07T13:48:00.660" v="332" actId="164"/>
          <ac:grpSpMkLst>
            <pc:docMk/>
            <pc:sldMk cId="0" sldId="256"/>
            <ac:grpSpMk id="16" creationId="{DA13ABBC-8224-8804-1665-2D01455C92E5}"/>
          </ac:grpSpMkLst>
        </pc:grpChg>
        <pc:grpChg chg="add mod ord">
          <ac:chgData name="Dora Sofia Dias" userId="7ae71822-4520-4a80-b475-4d0b349fb123" providerId="ADAL" clId="{062754AB-7D5D-4690-892E-4B799AA848A0}" dt="2025-04-07T15:41:31.500" v="960" actId="1076"/>
          <ac:grpSpMkLst>
            <pc:docMk/>
            <pc:sldMk cId="0" sldId="256"/>
            <ac:grpSpMk id="24" creationId="{ED2621C7-F6DC-0401-4497-F583C7DB2C89}"/>
          </ac:grpSpMkLst>
        </pc:grpChg>
        <pc:grpChg chg="add mod">
          <ac:chgData name="Dora Sofia Dias" userId="7ae71822-4520-4a80-b475-4d0b349fb123" providerId="ADAL" clId="{062754AB-7D5D-4690-892E-4B799AA848A0}" dt="2025-04-07T14:33:52.608" v="573" actId="1076"/>
          <ac:grpSpMkLst>
            <pc:docMk/>
            <pc:sldMk cId="0" sldId="256"/>
            <ac:grpSpMk id="25" creationId="{CEA616D3-EBC0-9DE3-8100-A3FF12421963}"/>
          </ac:grpSpMkLst>
        </pc:grpChg>
        <pc:picChg chg="add mod ord modCrop">
          <ac:chgData name="Dora Sofia Dias" userId="7ae71822-4520-4a80-b475-4d0b349fb123" providerId="ADAL" clId="{062754AB-7D5D-4690-892E-4B799AA848A0}" dt="2025-04-07T15:41:50.128" v="962" actId="1076"/>
          <ac:picMkLst>
            <pc:docMk/>
            <pc:sldMk cId="0" sldId="256"/>
            <ac:picMk id="4" creationId="{D7ACDEB3-2ABC-FFB0-D2D7-040D189CF0B2}"/>
          </ac:picMkLst>
        </pc:picChg>
        <pc:picChg chg="add mod">
          <ac:chgData name="Dora Sofia Dias" userId="7ae71822-4520-4a80-b475-4d0b349fb123" providerId="ADAL" clId="{062754AB-7D5D-4690-892E-4B799AA848A0}" dt="2025-04-07T12:01:27.621" v="123" actId="1076"/>
          <ac:picMkLst>
            <pc:docMk/>
            <pc:sldMk cId="0" sldId="256"/>
            <ac:picMk id="7" creationId="{988E189A-778C-6E16-ED99-28B0F544C061}"/>
          </ac:picMkLst>
        </pc:picChg>
        <pc:picChg chg="add mod">
          <ac:chgData name="Dora Sofia Dias" userId="7ae71822-4520-4a80-b475-4d0b349fb123" providerId="ADAL" clId="{062754AB-7D5D-4690-892E-4B799AA848A0}" dt="2025-04-07T12:08:42.073" v="146" actId="164"/>
          <ac:picMkLst>
            <pc:docMk/>
            <pc:sldMk cId="0" sldId="256"/>
            <ac:picMk id="15" creationId="{B86D785C-EF69-96A1-12AE-66ABDC15A4D4}"/>
          </ac:picMkLst>
        </pc:picChg>
        <pc:picChg chg="add mod ord modCrop">
          <ac:chgData name="Dora Sofia Dias" userId="7ae71822-4520-4a80-b475-4d0b349fb123" providerId="ADAL" clId="{062754AB-7D5D-4690-892E-4B799AA848A0}" dt="2025-04-07T13:47:20.043" v="327" actId="164"/>
          <ac:picMkLst>
            <pc:docMk/>
            <pc:sldMk cId="0" sldId="256"/>
            <ac:picMk id="21" creationId="{B8C42EAC-7757-85BE-6D5D-EAA68F97589C}"/>
          </ac:picMkLst>
        </pc:picChg>
        <pc:picChg chg="add mod">
          <ac:chgData name="Dora Sofia Dias" userId="7ae71822-4520-4a80-b475-4d0b349fb123" providerId="ADAL" clId="{062754AB-7D5D-4690-892E-4B799AA848A0}" dt="2025-04-07T14:00:07.553" v="376" actId="1076"/>
          <ac:picMkLst>
            <pc:docMk/>
            <pc:sldMk cId="0" sldId="256"/>
            <ac:picMk id="28" creationId="{073CCCBB-FE15-7DD9-2017-B5680211297B}"/>
          </ac:picMkLst>
        </pc:picChg>
        <pc:picChg chg="add mod">
          <ac:chgData name="Dora Sofia Dias" userId="7ae71822-4520-4a80-b475-4d0b349fb123" providerId="ADAL" clId="{062754AB-7D5D-4690-892E-4B799AA848A0}" dt="2025-04-07T14:00:56.643" v="387" actId="1076"/>
          <ac:picMkLst>
            <pc:docMk/>
            <pc:sldMk cId="0" sldId="256"/>
            <ac:picMk id="31" creationId="{E6F493EC-D92C-57D7-68FC-A1F26E2B8413}"/>
          </ac:picMkLst>
        </pc:picChg>
        <pc:picChg chg="add mod">
          <ac:chgData name="Dora Sofia Dias" userId="7ae71822-4520-4a80-b475-4d0b349fb123" providerId="ADAL" clId="{062754AB-7D5D-4690-892E-4B799AA848A0}" dt="2025-04-07T15:15:34.465" v="857" actId="1076"/>
          <ac:picMkLst>
            <pc:docMk/>
            <pc:sldMk cId="0" sldId="256"/>
            <ac:picMk id="34" creationId="{C97EDAB3-AE25-D115-56B1-54E47A8F8DCD}"/>
          </ac:picMkLst>
        </pc:picChg>
        <pc:picChg chg="add mod">
          <ac:chgData name="Dora Sofia Dias" userId="7ae71822-4520-4a80-b475-4d0b349fb123" providerId="ADAL" clId="{062754AB-7D5D-4690-892E-4B799AA848A0}" dt="2025-04-07T14:01:45.788" v="399" actId="1076"/>
          <ac:picMkLst>
            <pc:docMk/>
            <pc:sldMk cId="0" sldId="256"/>
            <ac:picMk id="37" creationId="{15111991-0DB1-0FAC-711A-C28D4AFB7993}"/>
          </ac:picMkLst>
        </pc:picChg>
        <pc:picChg chg="add mod ord">
          <ac:chgData name="Dora Sofia Dias" userId="7ae71822-4520-4a80-b475-4d0b349fb123" providerId="ADAL" clId="{062754AB-7D5D-4690-892E-4B799AA848A0}" dt="2025-04-07T15:41:31.128" v="959" actId="1076"/>
          <ac:picMkLst>
            <pc:docMk/>
            <pc:sldMk cId="0" sldId="256"/>
            <ac:picMk id="39" creationId="{064EECE3-2E4B-90C0-5E4D-4169AB62B9D9}"/>
          </ac:picMkLst>
        </pc:picChg>
        <pc:picChg chg="add mod ord">
          <ac:chgData name="Dora Sofia Dias" userId="7ae71822-4520-4a80-b475-4d0b349fb123" providerId="ADAL" clId="{062754AB-7D5D-4690-892E-4B799AA848A0}" dt="2025-04-07T15:41:30.795" v="958" actId="1076"/>
          <ac:picMkLst>
            <pc:docMk/>
            <pc:sldMk cId="0" sldId="256"/>
            <ac:picMk id="41" creationId="{BC14DBA1-646F-EBBE-4D2F-70063D30C940}"/>
          </ac:picMkLst>
        </pc:picChg>
        <pc:cxnChg chg="add mod">
          <ac:chgData name="Dora Sofia Dias" userId="7ae71822-4520-4a80-b475-4d0b349fb123" providerId="ADAL" clId="{062754AB-7D5D-4690-892E-4B799AA848A0}" dt="2025-04-07T12:08:42.073" v="146" actId="164"/>
          <ac:cxnSpMkLst>
            <pc:docMk/>
            <pc:sldMk cId="0" sldId="256"/>
            <ac:cxnSpMk id="11" creationId="{96020692-310A-3B33-4721-802B7A0C3715}"/>
          </ac:cxnSpMkLst>
        </pc:cxnChg>
      </pc:sldChg>
    </pc:docChg>
  </pc:docChgLst>
  <pc:docChgLst>
    <pc:chgData name="Dora Sofia Dias" userId="7ae71822-4520-4a80-b475-4d0b349fb123" providerId="ADAL" clId="{21CC5FA9-A5CE-4614-B33D-6BDD61523F76}"/>
    <pc:docChg chg="undo custSel modSld">
      <pc:chgData name="Dora Sofia Dias" userId="7ae71822-4520-4a80-b475-4d0b349fb123" providerId="ADAL" clId="{21CC5FA9-A5CE-4614-B33D-6BDD61523F76}" dt="2025-04-07T16:34:36.284" v="152"/>
      <pc:docMkLst>
        <pc:docMk/>
      </pc:docMkLst>
      <pc:sldChg chg="addSp modSp mod modAnim">
        <pc:chgData name="Dora Sofia Dias" userId="7ae71822-4520-4a80-b475-4d0b349fb123" providerId="ADAL" clId="{21CC5FA9-A5CE-4614-B33D-6BDD61523F76}" dt="2025-04-07T16:34:36.284" v="152"/>
        <pc:sldMkLst>
          <pc:docMk/>
          <pc:sldMk cId="0" sldId="256"/>
        </pc:sldMkLst>
        <pc:spChg chg="mod">
          <ac:chgData name="Dora Sofia Dias" userId="7ae71822-4520-4a80-b475-4d0b349fb123" providerId="ADAL" clId="{21CC5FA9-A5CE-4614-B33D-6BDD61523F76}" dt="2025-04-07T16:32:06.608" v="119" actId="20577"/>
          <ac:spMkLst>
            <pc:docMk/>
            <pc:sldMk cId="0" sldId="256"/>
            <ac:spMk id="2" creationId="{32C36A67-1D1C-EA10-D168-61EC39392F02}"/>
          </ac:spMkLst>
        </pc:spChg>
        <pc:spChg chg="mod">
          <ac:chgData name="Dora Sofia Dias" userId="7ae71822-4520-4a80-b475-4d0b349fb123" providerId="ADAL" clId="{21CC5FA9-A5CE-4614-B33D-6BDD61523F76}" dt="2025-04-07T15:51:01.744" v="0" actId="1076"/>
          <ac:spMkLst>
            <pc:docMk/>
            <pc:sldMk cId="0" sldId="256"/>
            <ac:spMk id="5" creationId="{3593CE8E-13C5-1B36-EB7E-15BBC4CA90FB}"/>
          </ac:spMkLst>
        </pc:spChg>
        <pc:spChg chg="add mod">
          <ac:chgData name="Dora Sofia Dias" userId="7ae71822-4520-4a80-b475-4d0b349fb123" providerId="ADAL" clId="{21CC5FA9-A5CE-4614-B33D-6BDD61523F76}" dt="2025-04-07T16:34:21.016" v="151" actId="1076"/>
          <ac:spMkLst>
            <pc:docMk/>
            <pc:sldMk cId="0" sldId="256"/>
            <ac:spMk id="10" creationId="{94FF8F70-17F5-C273-F450-2C63A583F56B}"/>
          </ac:spMkLst>
        </pc:spChg>
        <pc:spChg chg="mod">
          <ac:chgData name="Dora Sofia Dias" userId="7ae71822-4520-4a80-b475-4d0b349fb123" providerId="ADAL" clId="{21CC5FA9-A5CE-4614-B33D-6BDD61523F76}" dt="2025-04-07T16:33:17.108" v="141" actId="1076"/>
          <ac:spMkLst>
            <pc:docMk/>
            <pc:sldMk cId="0" sldId="256"/>
            <ac:spMk id="56" creationId="{6EBEBC0D-E972-76DB-ECE8-4035D5FF34A0}"/>
          </ac:spMkLst>
        </pc:spChg>
        <pc:spChg chg="mod">
          <ac:chgData name="Dora Sofia Dias" userId="7ae71822-4520-4a80-b475-4d0b349fb123" providerId="ADAL" clId="{21CC5FA9-A5CE-4614-B33D-6BDD61523F76}" dt="2025-04-07T16:33:42.047" v="148" actId="1076"/>
          <ac:spMkLst>
            <pc:docMk/>
            <pc:sldMk cId="0" sldId="256"/>
            <ac:spMk id="58" creationId="{469B539A-70B8-BE11-05D6-E155DAB5E593}"/>
          </ac:spMkLst>
        </pc:spChg>
        <pc:spChg chg="mod">
          <ac:chgData name="Dora Sofia Dias" userId="7ae71822-4520-4a80-b475-4d0b349fb123" providerId="ADAL" clId="{21CC5FA9-A5CE-4614-B33D-6BDD61523F76}" dt="2025-04-07T16:34:16.407" v="150" actId="1076"/>
          <ac:spMkLst>
            <pc:docMk/>
            <pc:sldMk cId="0" sldId="256"/>
            <ac:spMk id="59" creationId="{6A1AB246-A8D2-856C-521D-B7BD20175A04}"/>
          </ac:spMkLst>
        </pc:spChg>
        <pc:spChg chg="mod">
          <ac:chgData name="Dora Sofia Dias" userId="7ae71822-4520-4a80-b475-4d0b349fb123" providerId="ADAL" clId="{21CC5FA9-A5CE-4614-B33D-6BDD61523F76}" dt="2025-04-07T16:34:11.751" v="149" actId="1076"/>
          <ac:spMkLst>
            <pc:docMk/>
            <pc:sldMk cId="0" sldId="256"/>
            <ac:spMk id="60" creationId="{0336274D-33D3-6CA8-93BC-4CF687768F84}"/>
          </ac:spMkLst>
        </pc:spChg>
        <pc:spChg chg="mod">
          <ac:chgData name="Dora Sofia Dias" userId="7ae71822-4520-4a80-b475-4d0b349fb123" providerId="ADAL" clId="{21CC5FA9-A5CE-4614-B33D-6BDD61523F76}" dt="2025-04-07T16:34:36.284" v="152"/>
          <ac:spMkLst>
            <pc:docMk/>
            <pc:sldMk cId="0" sldId="256"/>
            <ac:spMk id="61" creationId="{12A7B4F4-D8DA-F255-645D-796080086196}"/>
          </ac:spMkLst>
        </pc:spChg>
        <pc:grpChg chg="mod">
          <ac:chgData name="Dora Sofia Dias" userId="7ae71822-4520-4a80-b475-4d0b349fb123" providerId="ADAL" clId="{21CC5FA9-A5CE-4614-B33D-6BDD61523F76}" dt="2025-04-07T15:51:46.473" v="10" actId="1076"/>
          <ac:grpSpMkLst>
            <pc:docMk/>
            <pc:sldMk cId="0" sldId="256"/>
            <ac:grpSpMk id="24" creationId="{ED2621C7-F6DC-0401-4497-F583C7DB2C89}"/>
          </ac:grpSpMkLst>
        </pc:grpChg>
        <pc:picChg chg="mod ord">
          <ac:chgData name="Dora Sofia Dias" userId="7ae71822-4520-4a80-b475-4d0b349fb123" providerId="ADAL" clId="{21CC5FA9-A5CE-4614-B33D-6BDD61523F76}" dt="2025-04-07T16:20:24.953" v="84" actId="166"/>
          <ac:picMkLst>
            <pc:docMk/>
            <pc:sldMk cId="0" sldId="256"/>
            <ac:picMk id="4" creationId="{D7ACDEB3-2ABC-FFB0-D2D7-040D189CF0B2}"/>
          </ac:picMkLst>
        </pc:picChg>
        <pc:picChg chg="add mod ord">
          <ac:chgData name="Dora Sofia Dias" userId="7ae71822-4520-4a80-b475-4d0b349fb123" providerId="ADAL" clId="{21CC5FA9-A5CE-4614-B33D-6BDD61523F76}" dt="2025-04-07T16:16:25.835" v="55" actId="167"/>
          <ac:picMkLst>
            <pc:docMk/>
            <pc:sldMk cId="0" sldId="256"/>
            <ac:picMk id="6" creationId="{9AA79907-5DF3-BAC0-9365-81E87ADF75FE}"/>
          </ac:picMkLst>
        </pc:picChg>
        <pc:picChg chg="add mod">
          <ac:chgData name="Dora Sofia Dias" userId="7ae71822-4520-4a80-b475-4d0b349fb123" providerId="ADAL" clId="{21CC5FA9-A5CE-4614-B33D-6BDD61523F76}" dt="2025-04-07T16:19:55.296" v="80" actId="1076"/>
          <ac:picMkLst>
            <pc:docMk/>
            <pc:sldMk cId="0" sldId="256"/>
            <ac:picMk id="13" creationId="{65E4DAF8-0C34-15E5-E34A-03E38EE2F293}"/>
          </ac:picMkLst>
        </pc:picChg>
        <pc:picChg chg="mod">
          <ac:chgData name="Dora Sofia Dias" userId="7ae71822-4520-4a80-b475-4d0b349fb123" providerId="ADAL" clId="{21CC5FA9-A5CE-4614-B33D-6BDD61523F76}" dt="2025-04-07T15:51:31.304" v="6" actId="1076"/>
          <ac:picMkLst>
            <pc:docMk/>
            <pc:sldMk cId="0" sldId="256"/>
            <ac:picMk id="39" creationId="{064EECE3-2E4B-90C0-5E4D-4169AB62B9D9}"/>
          </ac:picMkLst>
        </pc:picChg>
        <pc:picChg chg="mod">
          <ac:chgData name="Dora Sofia Dias" userId="7ae71822-4520-4a80-b475-4d0b349fb123" providerId="ADAL" clId="{21CC5FA9-A5CE-4614-B33D-6BDD61523F76}" dt="2025-04-07T15:51:39.417" v="9" actId="1076"/>
          <ac:picMkLst>
            <pc:docMk/>
            <pc:sldMk cId="0" sldId="256"/>
            <ac:picMk id="41" creationId="{BC14DBA1-646F-EBBE-4D2F-70063D30C940}"/>
          </ac:picMkLst>
        </pc:picChg>
      </pc:sldChg>
    </pc:docChg>
  </pc:docChgLst>
  <pc:docChgLst>
    <pc:chgData name="Dora Sofia Dias" userId="7ae71822-4520-4a80-b475-4d0b349fb123" providerId="ADAL" clId="{6AC47B9E-FBED-4A53-BF45-438E77BB5490}"/>
    <pc:docChg chg="undo custSel modSld">
      <pc:chgData name="Dora Sofia Dias" userId="7ae71822-4520-4a80-b475-4d0b349fb123" providerId="ADAL" clId="{6AC47B9E-FBED-4A53-BF45-438E77BB5490}" dt="2025-04-08T09:33:41.164" v="691" actId="1076"/>
      <pc:docMkLst>
        <pc:docMk/>
      </pc:docMkLst>
      <pc:sldChg chg="addSp delSp modSp mod addAnim delAnim modAnim">
        <pc:chgData name="Dora Sofia Dias" userId="7ae71822-4520-4a80-b475-4d0b349fb123" providerId="ADAL" clId="{6AC47B9E-FBED-4A53-BF45-438E77BB5490}" dt="2025-04-08T09:33:41.164" v="691" actId="1076"/>
        <pc:sldMkLst>
          <pc:docMk/>
          <pc:sldMk cId="0" sldId="256"/>
        </pc:sldMkLst>
        <pc:spChg chg="mod">
          <ac:chgData name="Dora Sofia Dias" userId="7ae71822-4520-4a80-b475-4d0b349fb123" providerId="ADAL" clId="{6AC47B9E-FBED-4A53-BF45-438E77BB5490}" dt="2025-04-07T17:22:09.529" v="0" actId="403"/>
          <ac:spMkLst>
            <pc:docMk/>
            <pc:sldMk cId="0" sldId="256"/>
            <ac:spMk id="2" creationId="{32C36A67-1D1C-EA10-D168-61EC39392F02}"/>
          </ac:spMkLst>
        </pc:spChg>
        <pc:spChg chg="add mod">
          <ac:chgData name="Dora Sofia Dias" userId="7ae71822-4520-4a80-b475-4d0b349fb123" providerId="ADAL" clId="{6AC47B9E-FBED-4A53-BF45-438E77BB5490}" dt="2025-04-07T17:53:09.887" v="137" actId="1038"/>
          <ac:spMkLst>
            <pc:docMk/>
            <pc:sldMk cId="0" sldId="256"/>
            <ac:spMk id="3" creationId="{167925DA-74E3-105E-752B-09A5B2FF6A91}"/>
          </ac:spMkLst>
        </pc:spChg>
        <pc:spChg chg="mod">
          <ac:chgData name="Dora Sofia Dias" userId="7ae71822-4520-4a80-b475-4d0b349fb123" providerId="ADAL" clId="{6AC47B9E-FBED-4A53-BF45-438E77BB5490}" dt="2025-04-08T09:19:45.295" v="576" actId="1076"/>
          <ac:spMkLst>
            <pc:docMk/>
            <pc:sldMk cId="0" sldId="256"/>
            <ac:spMk id="5" creationId="{3593CE8E-13C5-1B36-EB7E-15BBC4CA90FB}"/>
          </ac:spMkLst>
        </pc:spChg>
        <pc:spChg chg="mod">
          <ac:chgData name="Dora Sofia Dias" userId="7ae71822-4520-4a80-b475-4d0b349fb123" providerId="ADAL" clId="{6AC47B9E-FBED-4A53-BF45-438E77BB5490}" dt="2025-04-08T09:06:52.202" v="489" actId="1076"/>
          <ac:spMkLst>
            <pc:docMk/>
            <pc:sldMk cId="0" sldId="256"/>
            <ac:spMk id="10" creationId="{94FF8F70-17F5-C273-F450-2C63A583F56B}"/>
          </ac:spMkLst>
        </pc:spChg>
        <pc:spChg chg="add mod">
          <ac:chgData name="Dora Sofia Dias" userId="7ae71822-4520-4a80-b475-4d0b349fb123" providerId="ADAL" clId="{6AC47B9E-FBED-4A53-BF45-438E77BB5490}" dt="2025-04-08T09:21:35.820" v="591" actId="1076"/>
          <ac:spMkLst>
            <pc:docMk/>
            <pc:sldMk cId="0" sldId="256"/>
            <ac:spMk id="14" creationId="{00C7A0D7-E831-0922-11AD-823FEBD78793}"/>
          </ac:spMkLst>
        </pc:spChg>
        <pc:spChg chg="mod">
          <ac:chgData name="Dora Sofia Dias" userId="7ae71822-4520-4a80-b475-4d0b349fb123" providerId="ADAL" clId="{6AC47B9E-FBED-4A53-BF45-438E77BB5490}" dt="2025-04-07T17:22:35.769" v="3" actId="14100"/>
          <ac:spMkLst>
            <pc:docMk/>
            <pc:sldMk cId="0" sldId="256"/>
            <ac:spMk id="18" creationId="{BB99C359-B4F4-B7C6-C444-5C8D999C1D13}"/>
          </ac:spMkLst>
        </pc:spChg>
        <pc:spChg chg="mod">
          <ac:chgData name="Dora Sofia Dias" userId="7ae71822-4520-4a80-b475-4d0b349fb123" providerId="ADAL" clId="{6AC47B9E-FBED-4A53-BF45-438E77BB5490}" dt="2025-04-07T17:22:40.276" v="4" actId="403"/>
          <ac:spMkLst>
            <pc:docMk/>
            <pc:sldMk cId="0" sldId="256"/>
            <ac:spMk id="19" creationId="{EA1F09B3-687C-8576-A491-F5B716676CBC}"/>
          </ac:spMkLst>
        </pc:spChg>
        <pc:spChg chg="add mod">
          <ac:chgData name="Dora Sofia Dias" userId="7ae71822-4520-4a80-b475-4d0b349fb123" providerId="ADAL" clId="{6AC47B9E-FBED-4A53-BF45-438E77BB5490}" dt="2025-04-08T09:21:48.815" v="594" actId="1076"/>
          <ac:spMkLst>
            <pc:docMk/>
            <pc:sldMk cId="0" sldId="256"/>
            <ac:spMk id="20" creationId="{334CED8E-1B50-1948-D053-B6BC9B76E3D0}"/>
          </ac:spMkLst>
        </pc:spChg>
        <pc:spChg chg="mod">
          <ac:chgData name="Dora Sofia Dias" userId="7ae71822-4520-4a80-b475-4d0b349fb123" providerId="ADAL" clId="{6AC47B9E-FBED-4A53-BF45-438E77BB5490}" dt="2025-04-07T17:48:05.718" v="75" actId="1076"/>
          <ac:spMkLst>
            <pc:docMk/>
            <pc:sldMk cId="0" sldId="256"/>
            <ac:spMk id="30" creationId="{49987DAD-CB78-DB99-4C20-57960840F5A6}"/>
          </ac:spMkLst>
        </pc:spChg>
        <pc:spChg chg="mod">
          <ac:chgData name="Dora Sofia Dias" userId="7ae71822-4520-4a80-b475-4d0b349fb123" providerId="ADAL" clId="{6AC47B9E-FBED-4A53-BF45-438E77BB5490}" dt="2025-04-07T18:06:49.525" v="260" actId="1076"/>
          <ac:spMkLst>
            <pc:docMk/>
            <pc:sldMk cId="0" sldId="256"/>
            <ac:spMk id="35" creationId="{09E5AB3F-27D8-4B99-0137-AF03F728FB75}"/>
          </ac:spMkLst>
        </pc:spChg>
        <pc:spChg chg="mod">
          <ac:chgData name="Dora Sofia Dias" userId="7ae71822-4520-4a80-b475-4d0b349fb123" providerId="ADAL" clId="{6AC47B9E-FBED-4A53-BF45-438E77BB5490}" dt="2025-04-08T09:06:41.852" v="487" actId="1076"/>
          <ac:spMkLst>
            <pc:docMk/>
            <pc:sldMk cId="0" sldId="256"/>
            <ac:spMk id="58" creationId="{469B539A-70B8-BE11-05D6-E155DAB5E593}"/>
          </ac:spMkLst>
        </pc:spChg>
        <pc:spChg chg="mod">
          <ac:chgData name="Dora Sofia Dias" userId="7ae71822-4520-4a80-b475-4d0b349fb123" providerId="ADAL" clId="{6AC47B9E-FBED-4A53-BF45-438E77BB5490}" dt="2025-04-08T09:06:35.222" v="486" actId="1037"/>
          <ac:spMkLst>
            <pc:docMk/>
            <pc:sldMk cId="0" sldId="256"/>
            <ac:spMk id="59" creationId="{6A1AB246-A8D2-856C-521D-B7BD20175A04}"/>
          </ac:spMkLst>
        </pc:spChg>
        <pc:spChg chg="add del mod">
          <ac:chgData name="Dora Sofia Dias" userId="7ae71822-4520-4a80-b475-4d0b349fb123" providerId="ADAL" clId="{6AC47B9E-FBED-4A53-BF45-438E77BB5490}" dt="2025-04-07T17:46:44.118" v="65" actId="1076"/>
          <ac:spMkLst>
            <pc:docMk/>
            <pc:sldMk cId="0" sldId="256"/>
            <ac:spMk id="60" creationId="{0336274D-33D3-6CA8-93BC-4CF687768F84}"/>
          </ac:spMkLst>
        </pc:spChg>
        <pc:spChg chg="mod">
          <ac:chgData name="Dora Sofia Dias" userId="7ae71822-4520-4a80-b475-4d0b349fb123" providerId="ADAL" clId="{6AC47B9E-FBED-4A53-BF45-438E77BB5490}" dt="2025-04-08T09:06:46.592" v="488" actId="1076"/>
          <ac:spMkLst>
            <pc:docMk/>
            <pc:sldMk cId="0" sldId="256"/>
            <ac:spMk id="61" creationId="{12A7B4F4-D8DA-F255-645D-796080086196}"/>
          </ac:spMkLst>
        </pc:spChg>
        <pc:grpChg chg="add mod ord">
          <ac:chgData name="Dora Sofia Dias" userId="7ae71822-4520-4a80-b475-4d0b349fb123" providerId="ADAL" clId="{6AC47B9E-FBED-4A53-BF45-438E77BB5490}" dt="2025-04-08T09:32:07.326" v="670" actId="1076"/>
          <ac:grpSpMkLst>
            <pc:docMk/>
            <pc:sldMk cId="0" sldId="256"/>
            <ac:grpSpMk id="12" creationId="{512F5725-822C-A402-57B2-701FF9054E09}"/>
          </ac:grpSpMkLst>
        </pc:grpChg>
        <pc:grpChg chg="add mod ord">
          <ac:chgData name="Dora Sofia Dias" userId="7ae71822-4520-4a80-b475-4d0b349fb123" providerId="ADAL" clId="{6AC47B9E-FBED-4A53-BF45-438E77BB5490}" dt="2025-04-08T09:32:42.063" v="681" actId="1076"/>
          <ac:grpSpMkLst>
            <pc:docMk/>
            <pc:sldMk cId="0" sldId="256"/>
            <ac:grpSpMk id="17" creationId="{88DA03A1-940C-2F59-F079-7BE17DCD1558}"/>
          </ac:grpSpMkLst>
        </pc:grpChg>
        <pc:grpChg chg="mod ord">
          <ac:chgData name="Dora Sofia Dias" userId="7ae71822-4520-4a80-b475-4d0b349fb123" providerId="ADAL" clId="{6AC47B9E-FBED-4A53-BF45-438E77BB5490}" dt="2025-04-08T09:33:41.164" v="691" actId="1076"/>
          <ac:grpSpMkLst>
            <pc:docMk/>
            <pc:sldMk cId="0" sldId="256"/>
            <ac:grpSpMk id="24" creationId="{ED2621C7-F6DC-0401-4497-F583C7DB2C89}"/>
          </ac:grpSpMkLst>
        </pc:grpChg>
        <pc:grpChg chg="mod">
          <ac:chgData name="Dora Sofia Dias" userId="7ae71822-4520-4a80-b475-4d0b349fb123" providerId="ADAL" clId="{6AC47B9E-FBED-4A53-BF45-438E77BB5490}" dt="2025-04-07T17:22:18.249" v="1" actId="1076"/>
          <ac:grpSpMkLst>
            <pc:docMk/>
            <pc:sldMk cId="0" sldId="256"/>
            <ac:grpSpMk id="25" creationId="{CEA616D3-EBC0-9DE3-8100-A3FF12421963}"/>
          </ac:grpSpMkLst>
        </pc:grpChg>
        <pc:picChg chg="mod ord">
          <ac:chgData name="Dora Sofia Dias" userId="7ae71822-4520-4a80-b475-4d0b349fb123" providerId="ADAL" clId="{6AC47B9E-FBED-4A53-BF45-438E77BB5490}" dt="2025-04-08T09:33:15.627" v="684" actId="14100"/>
          <ac:picMkLst>
            <pc:docMk/>
            <pc:sldMk cId="0" sldId="256"/>
            <ac:picMk id="4" creationId="{D7ACDEB3-2ABC-FFB0-D2D7-040D189CF0B2}"/>
          </ac:picMkLst>
        </pc:picChg>
        <pc:picChg chg="mod ord">
          <ac:chgData name="Dora Sofia Dias" userId="7ae71822-4520-4a80-b475-4d0b349fb123" providerId="ADAL" clId="{6AC47B9E-FBED-4A53-BF45-438E77BB5490}" dt="2025-04-07T17:53:06.073" v="136" actId="164"/>
          <ac:picMkLst>
            <pc:docMk/>
            <pc:sldMk cId="0" sldId="256"/>
            <ac:picMk id="6" creationId="{9AA79907-5DF3-BAC0-9365-81E87ADF75FE}"/>
          </ac:picMkLst>
        </pc:picChg>
        <pc:picChg chg="mod ord">
          <ac:chgData name="Dora Sofia Dias" userId="7ae71822-4520-4a80-b475-4d0b349fb123" providerId="ADAL" clId="{6AC47B9E-FBED-4A53-BF45-438E77BB5490}" dt="2025-04-07T18:15:10.627" v="342" actId="166"/>
          <ac:picMkLst>
            <pc:docMk/>
            <pc:sldMk cId="0" sldId="256"/>
            <ac:picMk id="13" creationId="{65E4DAF8-0C34-15E5-E34A-03E38EE2F293}"/>
          </ac:picMkLst>
        </pc:picChg>
        <pc:picChg chg="mod">
          <ac:chgData name="Dora Sofia Dias" userId="7ae71822-4520-4a80-b475-4d0b349fb123" providerId="ADAL" clId="{6AC47B9E-FBED-4A53-BF45-438E77BB5490}" dt="2025-04-07T18:06:49.525" v="260" actId="1076"/>
          <ac:picMkLst>
            <pc:docMk/>
            <pc:sldMk cId="0" sldId="256"/>
            <ac:picMk id="34" creationId="{C97EDAB3-AE25-D115-56B1-54E47A8F8DCD}"/>
          </ac:picMkLst>
        </pc:picChg>
        <pc:picChg chg="mod ord">
          <ac:chgData name="Dora Sofia Dias" userId="7ae71822-4520-4a80-b475-4d0b349fb123" providerId="ADAL" clId="{6AC47B9E-FBED-4A53-BF45-438E77BB5490}" dt="2025-04-08T09:32:34.511" v="680" actId="1076"/>
          <ac:picMkLst>
            <pc:docMk/>
            <pc:sldMk cId="0" sldId="256"/>
            <ac:picMk id="39" creationId="{064EECE3-2E4B-90C0-5E4D-4169AB62B9D9}"/>
          </ac:picMkLst>
        </pc:picChg>
        <pc:picChg chg="mod ord">
          <ac:chgData name="Dora Sofia Dias" userId="7ae71822-4520-4a80-b475-4d0b349fb123" providerId="ADAL" clId="{6AC47B9E-FBED-4A53-BF45-438E77BB5490}" dt="2025-04-08T09:31:52.665" v="668" actId="1076"/>
          <ac:picMkLst>
            <pc:docMk/>
            <pc:sldMk cId="0" sldId="256"/>
            <ac:picMk id="41" creationId="{BC14DBA1-646F-EBBE-4D2F-70063D30C940}"/>
          </ac:picMkLst>
        </pc:picChg>
        <pc:cxnChg chg="mod">
          <ac:chgData name="Dora Sofia Dias" userId="7ae71822-4520-4a80-b475-4d0b349fb123" providerId="ADAL" clId="{6AC47B9E-FBED-4A53-BF45-438E77BB5490}" dt="2025-04-07T17:23:13.512" v="6" actId="208"/>
          <ac:cxnSpMkLst>
            <pc:docMk/>
            <pc:sldMk cId="0" sldId="256"/>
            <ac:cxnSpMk id="11" creationId="{96020692-310A-3B33-4721-802B7A0C371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74a90e5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474a90e50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3474a90e50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>
  <p:cSld name="Diapositivo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Uma imagem com captura de ecrã, Saturação de cores, luz, arte&#10;&#10;Os conteúdos gerados por IA poderão estar incorretos."/>
          <p:cNvPicPr preferRelativeResize="0"/>
          <p:nvPr/>
        </p:nvPicPr>
        <p:blipFill rotWithShape="1">
          <a:blip r:embed="rId2">
            <a:alphaModFix/>
          </a:blip>
          <a:srcRect l="21476" t="3785" r="4938" b="22633"/>
          <a:stretch/>
        </p:blipFill>
        <p:spPr>
          <a:xfrm>
            <a:off x="0" y="0"/>
            <a:ext cx="121909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>
            <a:spLocks noGrp="1"/>
          </p:cNvSpPr>
          <p:nvPr>
            <p:ph type="pic" idx="2"/>
          </p:nvPr>
        </p:nvSpPr>
        <p:spPr>
          <a:xfrm>
            <a:off x="6674119" y="825967"/>
            <a:ext cx="4938739" cy="4943008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253021" y="1694274"/>
            <a:ext cx="5301684" cy="136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5416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253019" y="937037"/>
            <a:ext cx="5610225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4"/>
          </p:nvPr>
        </p:nvSpPr>
        <p:spPr>
          <a:xfrm>
            <a:off x="253021" y="3382397"/>
            <a:ext cx="5301684" cy="36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5"/>
          </p:nvPr>
        </p:nvSpPr>
        <p:spPr>
          <a:xfrm>
            <a:off x="253021" y="3853044"/>
            <a:ext cx="5301684" cy="36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1850" y="89419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Inter"/>
              <a:buNone/>
              <a:defRPr sz="6000" b="0" i="0" u="none" strike="noStrike" cap="non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1850" y="377391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858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585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10392032" y="32127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>
  <p:cSld name="Conteúdo Dup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34963" y="2205317"/>
            <a:ext cx="5127583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86989" y="949499"/>
            <a:ext cx="11486924" cy="13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nter"/>
              <a:buNone/>
              <a:defRPr sz="4400" b="1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613621" y="2205317"/>
            <a:ext cx="6243417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51838" y="901050"/>
            <a:ext cx="8114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34964" y="897772"/>
            <a:ext cx="4437062" cy="144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ter SemiBold"/>
              <a:buNone/>
              <a:defRPr sz="3200" b="1" i="0" u="none" strike="noStrike" cap="none">
                <a:solidFill>
                  <a:schemeClr val="dk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183188" y="1016000"/>
            <a:ext cx="6172200" cy="48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334964" y="2493818"/>
            <a:ext cx="4437062" cy="337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>
  <p:cSld name="Título e Texto Vertical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68463" y="9701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Inter"/>
              <a:buNone/>
              <a:defRPr sz="4400" b="1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8"/>
          <p:cNvSpPr txBox="1"/>
          <p:nvPr/>
        </p:nvSpPr>
        <p:spPr>
          <a:xfrm>
            <a:off x="334963" y="2362183"/>
            <a:ext cx="1051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Clique para editar o estilo de título do Modelo Global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>
  <p:cSld name="Título Vertical e Tex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1212" y="5731950"/>
            <a:ext cx="2105796" cy="91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09210" y="6052958"/>
            <a:ext cx="7772400" cy="7951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orient="horz" pos="3634">
          <p15:clr>
            <a:srgbClr val="F26B43"/>
          </p15:clr>
        </p15:guide>
        <p15:guide id="5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36A67-1D1C-EA10-D168-61EC39392F02}"/>
              </a:ext>
            </a:extLst>
          </p:cNvPr>
          <p:cNvSpPr txBox="1"/>
          <p:nvPr/>
        </p:nvSpPr>
        <p:spPr>
          <a:xfrm>
            <a:off x="393192" y="333070"/>
            <a:ext cx="697687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pt-PT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25 anos do Pavilhão do Conhecimento: um marco na comunicação de ciência </a:t>
            </a:r>
            <a:endParaRPr lang="pt-PT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16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Dora Dias, Ciência Viva - Agência Nacional para a Cultura Científica e Tecnológica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3CE8E-13C5-1B36-EB7E-15BBC4CA90FB}"/>
              </a:ext>
            </a:extLst>
          </p:cNvPr>
          <p:cNvSpPr txBox="1"/>
          <p:nvPr/>
        </p:nvSpPr>
        <p:spPr>
          <a:xfrm>
            <a:off x="10096014" y="5418290"/>
            <a:ext cx="9460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/>
              <a:t>©</a:t>
            </a:r>
            <a:r>
              <a:rPr lang="pt-PT" sz="700" dirty="0" err="1"/>
              <a:t>pngtree</a:t>
            </a:r>
            <a:endParaRPr lang="pt-PT" sz="7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616D3-EBC0-9DE3-8100-A3FF12421963}"/>
              </a:ext>
            </a:extLst>
          </p:cNvPr>
          <p:cNvGrpSpPr/>
          <p:nvPr/>
        </p:nvGrpSpPr>
        <p:grpSpPr>
          <a:xfrm>
            <a:off x="2058914" y="1569555"/>
            <a:ext cx="4330022" cy="1694302"/>
            <a:chOff x="1652792" y="1676291"/>
            <a:chExt cx="4763514" cy="204977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13ABBC-8224-8804-1665-2D01455C92E5}"/>
                </a:ext>
              </a:extLst>
            </p:cNvPr>
            <p:cNvGrpSpPr/>
            <p:nvPr/>
          </p:nvGrpSpPr>
          <p:grpSpPr>
            <a:xfrm>
              <a:off x="2244205" y="1676291"/>
              <a:ext cx="3622318" cy="1580913"/>
              <a:chOff x="2407652" y="1738358"/>
              <a:chExt cx="3622318" cy="158091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731544A-8BFC-F47C-E7A5-F4B850164460}"/>
                  </a:ext>
                </a:extLst>
              </p:cNvPr>
              <p:cNvGrpSpPr/>
              <p:nvPr/>
            </p:nvGrpSpPr>
            <p:grpSpPr>
              <a:xfrm>
                <a:off x="2407652" y="1738358"/>
                <a:ext cx="1469403" cy="1580913"/>
                <a:chOff x="972045" y="1372599"/>
                <a:chExt cx="1277272" cy="1277272"/>
              </a:xfrm>
            </p:grpSpPr>
            <p:pic>
              <p:nvPicPr>
                <p:cNvPr id="7" name="Graphic 6" descr="Flip calendar outline">
                  <a:extLst>
                    <a:ext uri="{FF2B5EF4-FFF2-40B4-BE49-F238E27FC236}">
                      <a16:creationId xmlns:a16="http://schemas.microsoft.com/office/drawing/2014/main" id="{988E189A-778C-6E16-ED99-28B0F544C0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2045" y="1372599"/>
                  <a:ext cx="1277272" cy="1277272"/>
                </a:xfrm>
                <a:prstGeom prst="rect">
                  <a:avLst/>
                </a:prstGeom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60970CE-D937-AC81-D4BE-8A0DA6DC3C98}"/>
                    </a:ext>
                  </a:extLst>
                </p:cNvPr>
                <p:cNvSpPr txBox="1"/>
                <p:nvPr/>
              </p:nvSpPr>
              <p:spPr>
                <a:xfrm>
                  <a:off x="1289116" y="1994428"/>
                  <a:ext cx="643128" cy="248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r>
                    <a:rPr lang="pt-PT" dirty="0"/>
                    <a:t> abril</a:t>
                  </a:r>
                </a:p>
              </p:txBody>
            </p: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6020692-310A-3B33-4721-802B7A0C3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2400" y="2644608"/>
                <a:ext cx="768097" cy="0"/>
              </a:xfrm>
              <a:prstGeom prst="straightConnector1">
                <a:avLst/>
              </a:prstGeom>
              <a:ln w="19050" cap="flat" cmpd="sng" algn="ctr">
                <a:solidFill>
                  <a:srgbClr val="3C3C3C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pic>
            <p:nvPicPr>
              <p:cNvPr id="15" name="Graphic 14" descr="Cake outline">
                <a:extLst>
                  <a:ext uri="{FF2B5EF4-FFF2-40B4-BE49-F238E27FC236}">
                    <a16:creationId xmlns:a16="http://schemas.microsoft.com/office/drawing/2014/main" id="{B86D785C-EF69-96A1-12AE-66ABDC15A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730497" y="1927743"/>
                <a:ext cx="1299473" cy="1299473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99C359-B4F4-B7C6-C444-5C8D999C1D13}"/>
                </a:ext>
              </a:extLst>
            </p:cNvPr>
            <p:cNvSpPr txBox="1"/>
            <p:nvPr/>
          </p:nvSpPr>
          <p:spPr>
            <a:xfrm>
              <a:off x="1652792" y="3093075"/>
              <a:ext cx="2674073" cy="632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P</a:t>
              </a:r>
              <a:r>
                <a:rPr lang="pt-PT" i="1" dirty="0" err="1"/>
                <a:t>ost</a:t>
              </a:r>
              <a:r>
                <a:rPr lang="pt-PT" dirty="0"/>
                <a:t> redes sociais do Pavilhão do Conhecimento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1F09B3-687C-8576-A491-F5B716676CBC}"/>
                </a:ext>
              </a:extLst>
            </p:cNvPr>
            <p:cNvSpPr txBox="1"/>
            <p:nvPr/>
          </p:nvSpPr>
          <p:spPr>
            <a:xfrm>
              <a:off x="4178807" y="3179452"/>
              <a:ext cx="2237499" cy="372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Tema do Aniversário</a:t>
              </a:r>
              <a:endParaRPr lang="pt-PT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3AFFCEE-297C-0F0C-09DD-6C9F72A3B6D9}"/>
              </a:ext>
            </a:extLst>
          </p:cNvPr>
          <p:cNvSpPr txBox="1"/>
          <p:nvPr/>
        </p:nvSpPr>
        <p:spPr>
          <a:xfrm>
            <a:off x="2443252" y="3357534"/>
            <a:ext cx="193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2024…</a:t>
            </a:r>
          </a:p>
        </p:txBody>
      </p:sp>
      <p:pic>
        <p:nvPicPr>
          <p:cNvPr id="28" name="Picture 27" descr="A blue and white logo&#10;&#10;AI-generated content may be incorrect.">
            <a:extLst>
              <a:ext uri="{FF2B5EF4-FFF2-40B4-BE49-F238E27FC236}">
                <a16:creationId xmlns:a16="http://schemas.microsoft.com/office/drawing/2014/main" id="{073CCCBB-FE15-7DD9-2017-B56802112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1491" y="3725509"/>
            <a:ext cx="243770" cy="2437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9987DAD-CB78-DB99-4C20-57960840F5A6}"/>
              </a:ext>
            </a:extLst>
          </p:cNvPr>
          <p:cNvSpPr txBox="1"/>
          <p:nvPr/>
        </p:nvSpPr>
        <p:spPr>
          <a:xfrm>
            <a:off x="2945788" y="3652206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Alcance: 3764 pessoas</a:t>
            </a:r>
          </a:p>
          <a:p>
            <a:endParaRPr lang="pt-PT" dirty="0"/>
          </a:p>
          <a:p>
            <a:r>
              <a:rPr lang="pt-PT" dirty="0"/>
              <a:t>Interações: 52</a:t>
            </a:r>
          </a:p>
        </p:txBody>
      </p:sp>
      <p:pic>
        <p:nvPicPr>
          <p:cNvPr id="31" name="Graphic 30" descr="Flip calendar outline">
            <a:extLst>
              <a:ext uri="{FF2B5EF4-FFF2-40B4-BE49-F238E27FC236}">
                <a16:creationId xmlns:a16="http://schemas.microsoft.com/office/drawing/2014/main" id="{E6F493EC-D92C-57D7-68FC-A1F26E2B8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8349" y="4009267"/>
            <a:ext cx="390054" cy="381603"/>
          </a:xfrm>
          <a:prstGeom prst="rect">
            <a:avLst/>
          </a:prstGeom>
        </p:spPr>
      </p:pic>
      <p:pic>
        <p:nvPicPr>
          <p:cNvPr id="34" name="Picture 33" descr="A blue and white logo&#10;&#10;AI-generated content may be incorrect.">
            <a:extLst>
              <a:ext uri="{FF2B5EF4-FFF2-40B4-BE49-F238E27FC236}">
                <a16:creationId xmlns:a16="http://schemas.microsoft.com/office/drawing/2014/main" id="{C97EDAB3-AE25-D115-56B1-54E47A8F8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5416" y="4567136"/>
            <a:ext cx="243770" cy="2437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9E5AB3F-27D8-4B99-0137-AF03F728FB75}"/>
              </a:ext>
            </a:extLst>
          </p:cNvPr>
          <p:cNvSpPr txBox="1"/>
          <p:nvPr/>
        </p:nvSpPr>
        <p:spPr>
          <a:xfrm>
            <a:off x="3881628" y="4473312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Alcance: 5491 pessoas</a:t>
            </a:r>
          </a:p>
          <a:p>
            <a:endParaRPr lang="pt-PT" dirty="0"/>
          </a:p>
          <a:p>
            <a:r>
              <a:rPr lang="pt-PT" dirty="0"/>
              <a:t>Interações: 49</a:t>
            </a:r>
          </a:p>
        </p:txBody>
      </p:sp>
      <p:pic>
        <p:nvPicPr>
          <p:cNvPr id="37" name="Graphic 36" descr="Cake outline">
            <a:extLst>
              <a:ext uri="{FF2B5EF4-FFF2-40B4-BE49-F238E27FC236}">
                <a16:creationId xmlns:a16="http://schemas.microsoft.com/office/drawing/2014/main" id="{15111991-0DB1-0FAC-711A-C28D4AFB7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9687" y="4842644"/>
            <a:ext cx="415228" cy="37757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EBEBC0D-E972-76DB-ECE8-4035D5FF34A0}"/>
              </a:ext>
            </a:extLst>
          </p:cNvPr>
          <p:cNvSpPr txBox="1"/>
          <p:nvPr/>
        </p:nvSpPr>
        <p:spPr>
          <a:xfrm>
            <a:off x="5137891" y="5388452"/>
            <a:ext cx="2538410" cy="340519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PT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úmero de visitantes: 4240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9B539A-70B8-BE11-05D6-E155DAB5E593}"/>
              </a:ext>
            </a:extLst>
          </p:cNvPr>
          <p:cNvSpPr txBox="1"/>
          <p:nvPr/>
        </p:nvSpPr>
        <p:spPr>
          <a:xfrm>
            <a:off x="5137891" y="5416435"/>
            <a:ext cx="2522361" cy="340519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PT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úmero de visitantes: 5320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1AB246-A8D2-856C-521D-B7BD20175A04}"/>
              </a:ext>
            </a:extLst>
          </p:cNvPr>
          <p:cNvSpPr txBox="1"/>
          <p:nvPr/>
        </p:nvSpPr>
        <p:spPr>
          <a:xfrm>
            <a:off x="2449299" y="3355790"/>
            <a:ext cx="193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2017…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36274D-33D3-6CA8-93BC-4CF687768F84}"/>
              </a:ext>
            </a:extLst>
          </p:cNvPr>
          <p:cNvSpPr txBox="1"/>
          <p:nvPr/>
        </p:nvSpPr>
        <p:spPr>
          <a:xfrm>
            <a:off x="2940323" y="386731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Interações: 392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2A7B4F4-D8DA-F255-645D-796080086196}"/>
              </a:ext>
            </a:extLst>
          </p:cNvPr>
          <p:cNvSpPr txBox="1"/>
          <p:nvPr/>
        </p:nvSpPr>
        <p:spPr>
          <a:xfrm>
            <a:off x="5156989" y="3845900"/>
            <a:ext cx="2463464" cy="306467"/>
          </a:xfrm>
          <a:prstGeom prst="flowChartAlternateProcess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83 </a:t>
            </a:r>
            <a:r>
              <a:rPr lang="en-US" sz="1200" dirty="0" err="1">
                <a:solidFill>
                  <a:schemeClr val="bg1"/>
                </a:solidFill>
              </a:rPr>
              <a:t>candidatos</a:t>
            </a:r>
            <a:r>
              <a:rPr lang="en-US" sz="1200" dirty="0">
                <a:solidFill>
                  <a:schemeClr val="bg1"/>
                </a:solidFill>
              </a:rPr>
              <a:t> a </a:t>
            </a:r>
            <a:r>
              <a:rPr lang="en-US" sz="1200" dirty="0" err="1">
                <a:solidFill>
                  <a:schemeClr val="bg1"/>
                </a:solidFill>
              </a:rPr>
              <a:t>astronauta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F8F70-17F5-C273-F450-2C63A583F56B}"/>
              </a:ext>
            </a:extLst>
          </p:cNvPr>
          <p:cNvSpPr txBox="1"/>
          <p:nvPr/>
        </p:nvSpPr>
        <p:spPr>
          <a:xfrm>
            <a:off x="3886922" y="469538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Interações: 58</a:t>
            </a:r>
          </a:p>
        </p:txBody>
      </p:sp>
      <p:pic>
        <p:nvPicPr>
          <p:cNvPr id="41" name="Picture 40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BC14DBA1-646F-EBBE-4D2F-70063D30C9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5890" y="633547"/>
            <a:ext cx="2172123" cy="473739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12F5725-822C-A402-57B2-701FF9054E09}"/>
              </a:ext>
            </a:extLst>
          </p:cNvPr>
          <p:cNvGrpSpPr/>
          <p:nvPr/>
        </p:nvGrpSpPr>
        <p:grpSpPr>
          <a:xfrm>
            <a:off x="8081859" y="637098"/>
            <a:ext cx="2301961" cy="4657650"/>
            <a:chOff x="8271832" y="730802"/>
            <a:chExt cx="2301961" cy="4657650"/>
          </a:xfrm>
        </p:grpSpPr>
        <p:pic>
          <p:nvPicPr>
            <p:cNvPr id="6" name="Picture 5" descr="A screenshot of a social media post&#10;&#10;AI-generated content may be incorrect.">
              <a:extLst>
                <a:ext uri="{FF2B5EF4-FFF2-40B4-BE49-F238E27FC236}">
                  <a16:creationId xmlns:a16="http://schemas.microsoft.com/office/drawing/2014/main" id="{9AA79907-5DF3-BAC0-9365-81E87ADF7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1832" y="885458"/>
              <a:ext cx="2299601" cy="450299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67925DA-74E3-105E-752B-09A5B2FF6A91}"/>
                </a:ext>
              </a:extLst>
            </p:cNvPr>
            <p:cNvSpPr/>
            <p:nvPr/>
          </p:nvSpPr>
          <p:spPr>
            <a:xfrm>
              <a:off x="8274193" y="730802"/>
              <a:ext cx="2299600" cy="1910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39" name="Picture 38" descr="A screenshot of a phone&#10;&#10;AI-generated content may be incorrect.">
            <a:extLst>
              <a:ext uri="{FF2B5EF4-FFF2-40B4-BE49-F238E27FC236}">
                <a16:creationId xmlns:a16="http://schemas.microsoft.com/office/drawing/2014/main" id="{064EECE3-2E4B-90C0-5E4D-4169AB62B9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9256" y="630519"/>
            <a:ext cx="2269388" cy="47175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8DA03A1-940C-2F59-F079-7BE17DCD1558}"/>
              </a:ext>
            </a:extLst>
          </p:cNvPr>
          <p:cNvGrpSpPr/>
          <p:nvPr/>
        </p:nvGrpSpPr>
        <p:grpSpPr>
          <a:xfrm>
            <a:off x="8057476" y="669567"/>
            <a:ext cx="2267818" cy="4665357"/>
            <a:chOff x="8409363" y="1030315"/>
            <a:chExt cx="2267818" cy="44617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C7A0D7-E831-0922-11AD-823FEBD78793}"/>
                </a:ext>
              </a:extLst>
            </p:cNvPr>
            <p:cNvSpPr/>
            <p:nvPr/>
          </p:nvSpPr>
          <p:spPr>
            <a:xfrm>
              <a:off x="8428047" y="1030315"/>
              <a:ext cx="2249134" cy="17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13" name="Picture 12" descr="A screenshot of a screenshot of a screen&#10;&#10;AI-generated content may be incorrect.">
              <a:extLst>
                <a:ext uri="{FF2B5EF4-FFF2-40B4-BE49-F238E27FC236}">
                  <a16:creationId xmlns:a16="http://schemas.microsoft.com/office/drawing/2014/main" id="{65E4DAF8-0C34-15E5-E34A-03E38EE2F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09363" y="1201947"/>
              <a:ext cx="2267818" cy="429012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2621C7-F6DC-0401-4497-F583C7DB2C89}"/>
              </a:ext>
            </a:extLst>
          </p:cNvPr>
          <p:cNvGrpSpPr/>
          <p:nvPr/>
        </p:nvGrpSpPr>
        <p:grpSpPr>
          <a:xfrm>
            <a:off x="8153171" y="677405"/>
            <a:ext cx="2172123" cy="4718050"/>
            <a:chOff x="7769621" y="1190115"/>
            <a:chExt cx="2098762" cy="4477770"/>
          </a:xfrm>
        </p:grpSpPr>
        <p:pic>
          <p:nvPicPr>
            <p:cNvPr id="21" name="Picture 20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B8C42EAC-7757-85BE-6D5D-EAA68F97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69621" y="1190115"/>
              <a:ext cx="2098762" cy="447777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4E274B-7F32-C24F-F5A3-DC7F1C3139B5}"/>
                </a:ext>
              </a:extLst>
            </p:cNvPr>
            <p:cNvSpPr/>
            <p:nvPr/>
          </p:nvSpPr>
          <p:spPr>
            <a:xfrm>
              <a:off x="7849747" y="3490572"/>
              <a:ext cx="1769741" cy="2468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4" name="Picture 3" descr="A black cell phone with a blank screen&#10;&#10;AI-generated content may be incorrect.">
            <a:extLst>
              <a:ext uri="{FF2B5EF4-FFF2-40B4-BE49-F238E27FC236}">
                <a16:creationId xmlns:a16="http://schemas.microsoft.com/office/drawing/2014/main" id="{D7ACDEB3-2ABC-FFB0-D2D7-040D189CF0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0000" y1="15278" x2="30000" y2="22222"/>
                        <a14:foregroundMark x1="46667" y1="88889" x2="52778" y2="88889"/>
                      </a14:backgroundRemoval>
                    </a14:imgEffect>
                  </a14:imgLayer>
                </a14:imgProps>
              </a:ext>
            </a:extLst>
          </a:blip>
          <a:srcRect l="25915" t="6099" r="22625" b="2958"/>
          <a:stretch/>
        </p:blipFill>
        <p:spPr>
          <a:xfrm>
            <a:off x="7867353" y="495605"/>
            <a:ext cx="2938431" cy="519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0" grpId="0"/>
      <p:bldP spid="30" grpId="1"/>
      <p:bldP spid="35" grpId="0"/>
      <p:bldP spid="35" grpId="1"/>
      <p:bldP spid="56" grpId="0" animBg="1"/>
      <p:bldP spid="56" grpId="1" animBg="1"/>
      <p:bldP spid="58" grpId="0" animBg="1"/>
      <p:bldP spid="59" grpId="0"/>
      <p:bldP spid="60" grpId="0"/>
      <p:bldP spid="61" grpId="0" animBg="1"/>
      <p:bldP spid="10" grpId="0"/>
    </p:bldLst>
  </p:timing>
</p:sld>
</file>

<file path=ppt/theme/theme1.xml><?xml version="1.0" encoding="utf-8"?>
<a:theme xmlns:a="http://schemas.openxmlformats.org/drawingml/2006/main" name="Template Sessão Completa Verde">
  <a:themeElements>
    <a:clrScheme name="SciComPt 1">
      <a:dk1>
        <a:srgbClr val="004C4D"/>
      </a:dk1>
      <a:lt1>
        <a:srgbClr val="00B2AE"/>
      </a:lt1>
      <a:dk2>
        <a:srgbClr val="EEEEEE"/>
      </a:dk2>
      <a:lt2>
        <a:srgbClr val="B3B3F3"/>
      </a:lt2>
      <a:accent1>
        <a:srgbClr val="B01744"/>
      </a:accent1>
      <a:accent2>
        <a:srgbClr val="004C4C"/>
      </a:accent2>
      <a:accent3>
        <a:srgbClr val="00B2AE"/>
      </a:accent3>
      <a:accent4>
        <a:srgbClr val="EDEDED"/>
      </a:accent4>
      <a:accent5>
        <a:srgbClr val="B2B2F3"/>
      </a:accent5>
      <a:accent6>
        <a:srgbClr val="AF1644"/>
      </a:accent6>
      <a:hlink>
        <a:srgbClr val="00B2AE"/>
      </a:hlink>
      <a:folHlink>
        <a:srgbClr val="00B2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b6a710-22be-4e6a-bd1c-f794117aea50">
      <Terms xmlns="http://schemas.microsoft.com/office/infopath/2007/PartnerControls"/>
    </lcf76f155ced4ddcb4097134ff3c332f>
    <TaxCatchAll xmlns="2962ee92-e6c7-4efb-8f0c-4737d3b6927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3D3DDA7552B44B6CBD7E60CB7CB4D" ma:contentTypeVersion="15" ma:contentTypeDescription="Create a new document." ma:contentTypeScope="" ma:versionID="269f49df5560e5df9fa059a6b2d55c67">
  <xsd:schema xmlns:xsd="http://www.w3.org/2001/XMLSchema" xmlns:xs="http://www.w3.org/2001/XMLSchema" xmlns:p="http://schemas.microsoft.com/office/2006/metadata/properties" xmlns:ns2="8cb6a710-22be-4e6a-bd1c-f794117aea50" xmlns:ns3="2962ee92-e6c7-4efb-8f0c-4737d3b6927f" targetNamespace="http://schemas.microsoft.com/office/2006/metadata/properties" ma:root="true" ma:fieldsID="ca6eae7f10eb3913fe0f17200179df70" ns2:_="" ns3:_="">
    <xsd:import namespace="8cb6a710-22be-4e6a-bd1c-f794117aea50"/>
    <xsd:import namespace="2962ee92-e6c7-4efb-8f0c-4737d3b692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6a710-22be-4e6a-bd1c-f794117ae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ed3c14-8099-4db1-977f-0ca75834f7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2ee92-e6c7-4efb-8f0c-4737d3b6927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629797-a942-4227-86aa-24ce8daa9ba0}" ma:internalName="TaxCatchAll" ma:showField="CatchAllData" ma:web="2962ee92-e6c7-4efb-8f0c-4737d3b692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5484A-6F90-41A5-9F85-D8D32797F4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7F343-33BC-4A4F-86FE-0767F0E6D554}">
  <ds:schemaRefs>
    <ds:schemaRef ds:uri="http://schemas.microsoft.com/office/2006/metadata/properties"/>
    <ds:schemaRef ds:uri="http://schemas.microsoft.com/office/infopath/2007/PartnerControls"/>
    <ds:schemaRef ds:uri="8cb6a710-22be-4e6a-bd1c-f794117aea50"/>
    <ds:schemaRef ds:uri="2962ee92-e6c7-4efb-8f0c-4737d3b6927f"/>
  </ds:schemaRefs>
</ds:datastoreItem>
</file>

<file path=customXml/itemProps3.xml><?xml version="1.0" encoding="utf-8"?>
<ds:datastoreItem xmlns:ds="http://schemas.openxmlformats.org/officeDocument/2006/customXml" ds:itemID="{0E2BBD58-0DE7-44BE-8D91-C3B1A471F4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b6a710-22be-4e6a-bd1c-f794117aea50"/>
    <ds:schemaRef ds:uri="2962ee92-e6c7-4efb-8f0c-4737d3b692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87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Inter</vt:lpstr>
      <vt:lpstr>Aptos</vt:lpstr>
      <vt:lpstr>Inter Medium</vt:lpstr>
      <vt:lpstr>Play</vt:lpstr>
      <vt:lpstr>Roboto</vt:lpstr>
      <vt:lpstr>Inter SemiBold</vt:lpstr>
      <vt:lpstr>Arial</vt:lpstr>
      <vt:lpstr>Template Sessão Completa Verde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Élia Vieira</dc:creator>
  <cp:lastModifiedBy>Dora Sofia Dias</cp:lastModifiedBy>
  <cp:revision>1</cp:revision>
  <dcterms:created xsi:type="dcterms:W3CDTF">2025-03-20T10:35:54Z</dcterms:created>
  <dcterms:modified xsi:type="dcterms:W3CDTF">2025-04-09T09:37:49Z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0x0101000683D3DDA7552B44B6CBD7E60CB7CB4D</vt:lpwstr>
  </property>
  <property fmtid="{D5CDD505-2E9C-101B-9397-08002B2CF9AE}" pid="3" name="MediaServiceImageTags">
    <vt:lpwstr/>
  </property>
</Properties>
</file>